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Literata Regular"/>
        <a:ea typeface="Literata Regular"/>
        <a:cs typeface="Literata Regular"/>
        <a:sym typeface="Literata Regular"/>
      </a:defRPr>
    </a:lvl1pPr>
    <a:lvl2pPr marL="0" marR="0" indent="457200" algn="l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Literata Regular"/>
        <a:ea typeface="Literata Regular"/>
        <a:cs typeface="Literata Regular"/>
        <a:sym typeface="Literata Regular"/>
      </a:defRPr>
    </a:lvl2pPr>
    <a:lvl3pPr marL="0" marR="0" indent="914400" algn="l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Literata Regular"/>
        <a:ea typeface="Literata Regular"/>
        <a:cs typeface="Literata Regular"/>
        <a:sym typeface="Literata Regular"/>
      </a:defRPr>
    </a:lvl3pPr>
    <a:lvl4pPr marL="0" marR="0" indent="1371600" algn="l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Literata Regular"/>
        <a:ea typeface="Literata Regular"/>
        <a:cs typeface="Literata Regular"/>
        <a:sym typeface="Literata Regular"/>
      </a:defRPr>
    </a:lvl4pPr>
    <a:lvl5pPr marL="0" marR="0" indent="1828800" algn="l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Literata Regular"/>
        <a:ea typeface="Literata Regular"/>
        <a:cs typeface="Literata Regular"/>
        <a:sym typeface="Literata Regular"/>
      </a:defRPr>
    </a:lvl5pPr>
    <a:lvl6pPr marL="0" marR="0" indent="2286000" algn="l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Literata Regular"/>
        <a:ea typeface="Literata Regular"/>
        <a:cs typeface="Literata Regular"/>
        <a:sym typeface="Literata Regular"/>
      </a:defRPr>
    </a:lvl6pPr>
    <a:lvl7pPr marL="0" marR="0" indent="2743200" algn="l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Literata Regular"/>
        <a:ea typeface="Literata Regular"/>
        <a:cs typeface="Literata Regular"/>
        <a:sym typeface="Literata Regular"/>
      </a:defRPr>
    </a:lvl7pPr>
    <a:lvl8pPr marL="0" marR="0" indent="3200400" algn="l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Literata Regular"/>
        <a:ea typeface="Literata Regular"/>
        <a:cs typeface="Literata Regular"/>
        <a:sym typeface="Literata Regular"/>
      </a:defRPr>
    </a:lvl8pPr>
    <a:lvl9pPr marL="0" marR="0" indent="3657600" algn="l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Literata Regular"/>
        <a:ea typeface="Literata Regular"/>
        <a:cs typeface="Literata Regular"/>
        <a:sym typeface="Literata Regular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F7F7F7"/>
    <a:srgbClr val="F0F0F0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1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6" name="Shape 7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3521934" y="435979"/>
            <a:ext cx="17327633" cy="1582292"/>
          </a:xfrm>
          <a:prstGeom prst="rect">
            <a:avLst/>
          </a:prstGeom>
        </p:spPr>
        <p:txBody>
          <a:bodyPr anchor="ctr"/>
          <a:lstStyle/>
          <a:p>
            <a:r>
              <a:t>Section Title</a:t>
            </a:r>
          </a:p>
        </p:txBody>
      </p:sp>
      <p:pic>
        <p:nvPicPr>
          <p:cNvPr id="35" name="_puc_rio-H_cor_abr_rgb_23-10-18.png" descr="_puc_rio-H_cor_abr_rgb_23-10-1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33586" y="211421"/>
            <a:ext cx="3387892" cy="2031408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2733895" y="2815296"/>
            <a:ext cx="20910137" cy="5130596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0" name="Picture 4" descr="Quem@PUC">
            <a:extLst>
              <a:ext uri="{FF2B5EF4-FFF2-40B4-BE49-F238E27FC236}">
                <a16:creationId xmlns:a16="http://schemas.microsoft.com/office/drawing/2014/main" id="{68693481-A683-4C9F-BF5F-DBE77D91D8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3586" y="12291280"/>
            <a:ext cx="3350414" cy="1424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54500"/>
            <a:ext cx="21971000" cy="825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defRPr sz="18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6" name="_puc_rio-H_cor_abr_rgb_23-10-18.png" descr="_puc_rio-H_cor_abr_rgb_23-10-18.png">
            <a:extLst>
              <a:ext uri="{FF2B5EF4-FFF2-40B4-BE49-F238E27FC236}">
                <a16:creationId xmlns:a16="http://schemas.microsoft.com/office/drawing/2014/main" id="{6CCF15F8-3F29-48AA-AC0D-A1F84580390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0565130" y="526000"/>
            <a:ext cx="3350413" cy="2008935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Rethink Sans SemiBold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Rethink Sans SemiBold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Rethink Sans SemiBold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Rethink Sans SemiBold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Rethink Sans SemiBold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Rethink Sans SemiBold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Rethink Sans SemiBold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Rethink Sans SemiBold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0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Rethink Sans SemiBold"/>
        </a:defRPr>
      </a:lvl9pPr>
    </p:titleStyle>
    <p:bodyStyle>
      <a:lvl1pPr marL="533400" marR="0" indent="-533400" algn="l" defTabSz="2438338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Literata Regular"/>
          <a:ea typeface="Literata Regular"/>
          <a:cs typeface="Literata Regular"/>
          <a:sym typeface="Literata Regular"/>
        </a:defRPr>
      </a:lvl1pPr>
      <a:lvl2pPr marL="1143000" marR="0" indent="-533400" algn="l" defTabSz="2438338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Literata Regular"/>
          <a:ea typeface="Literata Regular"/>
          <a:cs typeface="Literata Regular"/>
          <a:sym typeface="Literata Regular"/>
        </a:defRPr>
      </a:lvl2pPr>
      <a:lvl3pPr marL="1752600" marR="0" indent="-533400" algn="l" defTabSz="2438338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Literata Regular"/>
          <a:ea typeface="Literata Regular"/>
          <a:cs typeface="Literata Regular"/>
          <a:sym typeface="Literata Regular"/>
        </a:defRPr>
      </a:lvl3pPr>
      <a:lvl4pPr marL="2362200" marR="0" indent="-533400" algn="l" defTabSz="2438338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Literata Regular"/>
          <a:ea typeface="Literata Regular"/>
          <a:cs typeface="Literata Regular"/>
          <a:sym typeface="Literata Regular"/>
        </a:defRPr>
      </a:lvl4pPr>
      <a:lvl5pPr marL="2971800" marR="0" indent="-533400" algn="l" defTabSz="2438338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Literata Regular"/>
          <a:ea typeface="Literata Regular"/>
          <a:cs typeface="Literata Regular"/>
          <a:sym typeface="Literata Regular"/>
        </a:defRPr>
      </a:lvl5pPr>
      <a:lvl6pPr marL="3581400" marR="0" indent="-533400" algn="l" defTabSz="2438338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Literata Regular"/>
          <a:ea typeface="Literata Regular"/>
          <a:cs typeface="Literata Regular"/>
          <a:sym typeface="Literata Regular"/>
        </a:defRPr>
      </a:lvl6pPr>
      <a:lvl7pPr marL="4191000" marR="0" indent="-533400" algn="l" defTabSz="2438338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Literata Regular"/>
          <a:ea typeface="Literata Regular"/>
          <a:cs typeface="Literata Regular"/>
          <a:sym typeface="Literata Regular"/>
        </a:defRPr>
      </a:lvl7pPr>
      <a:lvl8pPr marL="4800600" marR="0" indent="-533400" algn="l" defTabSz="2438338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Literata Regular"/>
          <a:ea typeface="Literata Regular"/>
          <a:cs typeface="Literata Regular"/>
          <a:sym typeface="Literata Regular"/>
        </a:defRPr>
      </a:lvl8pPr>
      <a:lvl9pPr marL="5410200" marR="0" indent="-533400" algn="l" defTabSz="2438338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Literata Regular"/>
          <a:ea typeface="Literata Regular"/>
          <a:cs typeface="Literata Regular"/>
          <a:sym typeface="Literata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lfaa@puc-rio.b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lide Subtitle"/>
          <p:cNvSpPr txBox="1">
            <a:spLocks noGrp="1"/>
          </p:cNvSpPr>
          <p:nvPr>
            <p:ph type="body" sz="half" idx="1"/>
          </p:nvPr>
        </p:nvSpPr>
        <p:spPr>
          <a:xfrm>
            <a:off x="3252055" y="4292702"/>
            <a:ext cx="20910137" cy="7198258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pt-BR" sz="6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Programa: </a:t>
            </a:r>
            <a:r>
              <a:rPr lang="pt-BR" sz="6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DEPARTAMENTO XXXXXXXX   </a:t>
            </a:r>
          </a:p>
          <a:p>
            <a:pPr algn="ctr"/>
            <a:r>
              <a:rPr lang="pt-BR" sz="6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Nível: </a:t>
            </a:r>
            <a:r>
              <a:rPr lang="pt-BR" sz="6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Mestrado </a:t>
            </a:r>
          </a:p>
          <a:p>
            <a:pPr algn="ctr"/>
            <a:endParaRPr lang="en-US" sz="4800" dirty="0"/>
          </a:p>
          <a:p>
            <a:endParaRPr lang="pt-BR" sz="4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5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TÍTULO DO</a:t>
            </a:r>
            <a:r>
              <a:rPr lang="pt-BR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TRABALHO PARA APRESENTAÇÃO DE PÔSTER</a:t>
            </a:r>
          </a:p>
          <a:p>
            <a:pPr algn="ctr" eaLnBrk="1" hangingPunct="1"/>
            <a:endParaRPr lang="pt-BR" altLang="en-US" sz="5400" u="sng" dirty="0"/>
          </a:p>
          <a:p>
            <a:pPr algn="ctr" eaLnBrk="1" hangingPunct="1"/>
            <a:r>
              <a:rPr lang="pt-BR" altLang="en-US" sz="5400" u="sng" dirty="0"/>
              <a:t>Apresentador</a:t>
            </a:r>
            <a:r>
              <a:rPr lang="pt-BR" altLang="en-US" sz="5400" dirty="0"/>
              <a:t>, autor 2, autor 3 </a:t>
            </a:r>
          </a:p>
          <a:p>
            <a:pPr algn="ctr" eaLnBrk="1" hangingPunct="1"/>
            <a:r>
              <a:rPr lang="pt-BR" altLang="en-US" sz="5400" u="sng" dirty="0"/>
              <a:t>apresentador@puc-rio.br</a:t>
            </a:r>
            <a:r>
              <a:rPr lang="pt-BR" altLang="en-US" sz="5400" dirty="0"/>
              <a:t>, autor2@puc-rio.br, autor3@puc-rio.br</a:t>
            </a:r>
          </a:p>
          <a:p>
            <a:pPr algn="ctr" eaLnBrk="1" hangingPunct="1"/>
            <a:endParaRPr lang="pt-BR" altLang="en-US" sz="5400" u="sng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eaLnBrk="1" hangingPunct="1"/>
            <a:endParaRPr lang="pt-BR" altLang="en-US" sz="5400" u="sng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endParaRPr lang="en-US" sz="5400" b="1" dirty="0"/>
          </a:p>
          <a:p>
            <a:endParaRPr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921AB18-E64B-430C-B015-672AE0796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3895" y="354116"/>
            <a:ext cx="9783769" cy="2096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pt-BR" altLang="en-US" sz="8000" dirty="0">
                <a:solidFill>
                  <a:srgbClr val="004F8A"/>
                </a:solidFill>
                <a:latin typeface="Arial Black" panose="020B0A04020102020204" pitchFamily="34" charset="0"/>
              </a:rPr>
              <a:t>III SEMINÁRIO DA</a:t>
            </a:r>
          </a:p>
          <a:p>
            <a:pPr eaLnBrk="1" hangingPunct="1"/>
            <a:r>
              <a:rPr lang="pt-BR" altLang="en-US" sz="8000" dirty="0">
                <a:solidFill>
                  <a:srgbClr val="004F8A"/>
                </a:solidFill>
                <a:latin typeface="Arial Black" panose="020B0A04020102020204" pitchFamily="34" charset="0"/>
              </a:rPr>
              <a:t>Pós-Graduação</a:t>
            </a:r>
          </a:p>
        </p:txBody>
      </p:sp>
      <p:pic>
        <p:nvPicPr>
          <p:cNvPr id="8" name="Picture 4" descr="Quem@PUC">
            <a:extLst>
              <a:ext uri="{FF2B5EF4-FFF2-40B4-BE49-F238E27FC236}">
                <a16:creationId xmlns:a16="http://schemas.microsoft.com/office/drawing/2014/main" id="{2CBAA64F-F5BC-4CE3-8A49-7884DBD8D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8963" y="108319"/>
            <a:ext cx="5508000" cy="2342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D951007-1A63-4F58-BF3C-7962EC852A7F}"/>
              </a:ext>
            </a:extLst>
          </p:cNvPr>
          <p:cNvSpPr/>
          <p:nvPr/>
        </p:nvSpPr>
        <p:spPr>
          <a:xfrm>
            <a:off x="4484858" y="2450524"/>
            <a:ext cx="60281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5400" b="1" noProof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21 de maio 2025</a:t>
            </a:r>
          </a:p>
        </p:txBody>
      </p:sp>
      <p:pic>
        <p:nvPicPr>
          <p:cNvPr id="10" name="Slide Slide.png" descr="Slide Slide.png">
            <a:extLst>
              <a:ext uri="{FF2B5EF4-FFF2-40B4-BE49-F238E27FC236}">
                <a16:creationId xmlns:a16="http://schemas.microsoft.com/office/drawing/2014/main" id="{164ED5F4-9D8C-4A5D-A821-BD8B4C53BA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6879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21F13-C8F4-4579-A64E-D808B6A10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405" y="739322"/>
            <a:ext cx="17327633" cy="1582292"/>
          </a:xfrm>
        </p:spPr>
        <p:txBody>
          <a:bodyPr/>
          <a:lstStyle/>
          <a:p>
            <a:r>
              <a:rPr lang="pt-BR" dirty="0"/>
              <a:t>Resumo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CAEDF-873B-4C71-918F-33726B4E2D3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792405" y="8728416"/>
            <a:ext cx="20910137" cy="3372144"/>
          </a:xfrm>
        </p:spPr>
        <p:txBody>
          <a:bodyPr/>
          <a:lstStyle/>
          <a:p>
            <a:r>
              <a:rPr lang="pt-BR" dirty="0" err="1"/>
              <a:t>xxx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6088B45-ADBF-4804-BC6E-9E700310EF87}"/>
              </a:ext>
            </a:extLst>
          </p:cNvPr>
          <p:cNvSpPr txBox="1">
            <a:spLocks/>
          </p:cNvSpPr>
          <p:nvPr/>
        </p:nvSpPr>
        <p:spPr>
          <a:xfrm>
            <a:off x="1792405" y="6655776"/>
            <a:ext cx="17327633" cy="15822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0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Rethink Sans SemiBold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0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Rethink Sans SemiBold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0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Rethink Sans SemiBold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0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Rethink Sans SemiBold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0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Rethink Sans SemiBold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0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Rethink Sans SemiBold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0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Rethink Sans SemiBold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0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Rethink Sans SemiBold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0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Rethink Sans SemiBold"/>
              </a:defRPr>
            </a:lvl9pPr>
          </a:lstStyle>
          <a:p>
            <a:pPr hangingPunct="1"/>
            <a:r>
              <a:rPr lang="pt-BR" dirty="0"/>
              <a:t>Objetivo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7A8FDA3-8931-449A-B0CC-C2F6BAD9A216}"/>
              </a:ext>
            </a:extLst>
          </p:cNvPr>
          <p:cNvSpPr txBox="1">
            <a:spLocks/>
          </p:cNvSpPr>
          <p:nvPr/>
        </p:nvSpPr>
        <p:spPr>
          <a:xfrm>
            <a:off x="1792405" y="2321614"/>
            <a:ext cx="20910137" cy="3372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l" defTabSz="243833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Literata Regular"/>
                <a:ea typeface="Literata Regular"/>
                <a:cs typeface="Literata Regular"/>
                <a:sym typeface="Literata Regular"/>
              </a:defRPr>
            </a:lvl1pPr>
            <a:lvl2pPr marL="0" marR="0" indent="457200" algn="l" defTabSz="243833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Literata Regular"/>
                <a:ea typeface="Literata Regular"/>
                <a:cs typeface="Literata Regular"/>
                <a:sym typeface="Literata Regular"/>
              </a:defRPr>
            </a:lvl2pPr>
            <a:lvl3pPr marL="0" marR="0" indent="914400" algn="l" defTabSz="243833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Literata Regular"/>
                <a:ea typeface="Literata Regular"/>
                <a:cs typeface="Literata Regular"/>
                <a:sym typeface="Literata Regular"/>
              </a:defRPr>
            </a:lvl3pPr>
            <a:lvl4pPr marL="0" marR="0" indent="1371600" algn="l" defTabSz="243833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Literata Regular"/>
                <a:ea typeface="Literata Regular"/>
                <a:cs typeface="Literata Regular"/>
                <a:sym typeface="Literata Regular"/>
              </a:defRPr>
            </a:lvl4pPr>
            <a:lvl5pPr marL="0" marR="0" indent="1828800" algn="l" defTabSz="243833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Literata Regular"/>
                <a:ea typeface="Literata Regular"/>
                <a:cs typeface="Literata Regular"/>
                <a:sym typeface="Literata Regular"/>
              </a:defRPr>
            </a:lvl5pPr>
            <a:lvl6pPr marL="3581400" marR="0" indent="-533400" algn="l" defTabSz="243833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Literata Regular"/>
                <a:ea typeface="Literata Regular"/>
                <a:cs typeface="Literata Regular"/>
                <a:sym typeface="Literata Regular"/>
              </a:defRPr>
            </a:lvl6pPr>
            <a:lvl7pPr marL="4191000" marR="0" indent="-533400" algn="l" defTabSz="243833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Literata Regular"/>
                <a:ea typeface="Literata Regular"/>
                <a:cs typeface="Literata Regular"/>
                <a:sym typeface="Literata Regular"/>
              </a:defRPr>
            </a:lvl7pPr>
            <a:lvl8pPr marL="4800600" marR="0" indent="-533400" algn="l" defTabSz="243833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Literata Regular"/>
                <a:ea typeface="Literata Regular"/>
                <a:cs typeface="Literata Regular"/>
                <a:sym typeface="Literata Regular"/>
              </a:defRPr>
            </a:lvl8pPr>
            <a:lvl9pPr marL="5410200" marR="0" indent="-533400" algn="l" defTabSz="243833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200" b="0" i="0" u="none" strike="noStrike" cap="none" spc="0" baseline="0">
                <a:solidFill>
                  <a:srgbClr val="000000"/>
                </a:solidFill>
                <a:uFillTx/>
                <a:latin typeface="Literata Regular"/>
                <a:ea typeface="Literata Regular"/>
                <a:cs typeface="Literata Regular"/>
                <a:sym typeface="Literata Regular"/>
              </a:defRPr>
            </a:lvl9pPr>
          </a:lstStyle>
          <a:p>
            <a:pPr hangingPunct="1"/>
            <a:r>
              <a:rPr lang="pt-BR" dirty="0" err="1"/>
              <a:t>xxxx</a:t>
            </a:r>
            <a:endParaRPr lang="en-US" dirty="0"/>
          </a:p>
        </p:txBody>
      </p:sp>
      <p:sp>
        <p:nvSpPr>
          <p:cNvPr id="6" name="Rektangel 29">
            <a:extLst>
              <a:ext uri="{FF2B5EF4-FFF2-40B4-BE49-F238E27FC236}">
                <a16:creationId xmlns:a16="http://schemas.microsoft.com/office/drawing/2014/main" id="{A280A20D-795B-4561-AA3C-815DEA2230BB}"/>
              </a:ext>
            </a:extLst>
          </p:cNvPr>
          <p:cNvSpPr>
            <a:spLocks/>
          </p:cNvSpPr>
          <p:nvPr/>
        </p:nvSpPr>
        <p:spPr bwMode="auto">
          <a:xfrm>
            <a:off x="5083175" y="3562445"/>
            <a:ext cx="15155863" cy="2376487"/>
          </a:xfrm>
          <a:custGeom>
            <a:avLst/>
            <a:gdLst>
              <a:gd name="T0" fmla="*/ 7578000 w 21600"/>
              <a:gd name="T1" fmla="*/ 0 h 21600"/>
              <a:gd name="T2" fmla="*/ 15156000 w 21600"/>
              <a:gd name="T3" fmla="*/ 1188000 h 21600"/>
              <a:gd name="T4" fmla="*/ 7578000 w 21600"/>
              <a:gd name="T5" fmla="*/ 2376000 h 21600"/>
              <a:gd name="T6" fmla="*/ 0 w 21600"/>
              <a:gd name="T7" fmla="*/ 1188000 h 21600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360" cap="sq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7" name="Rectangle 38">
            <a:extLst>
              <a:ext uri="{FF2B5EF4-FFF2-40B4-BE49-F238E27FC236}">
                <a16:creationId xmlns:a16="http://schemas.microsoft.com/office/drawing/2014/main" id="{D974D0DC-1E27-40DC-B9E7-70903E1C0C6E}"/>
              </a:ext>
            </a:extLst>
          </p:cNvPr>
          <p:cNvSpPr>
            <a:spLocks/>
          </p:cNvSpPr>
          <p:nvPr/>
        </p:nvSpPr>
        <p:spPr bwMode="auto">
          <a:xfrm>
            <a:off x="8372474" y="4538721"/>
            <a:ext cx="8577263" cy="722313"/>
          </a:xfrm>
          <a:custGeom>
            <a:avLst/>
            <a:gdLst>
              <a:gd name="T0" fmla="*/ 4288500 w 21600"/>
              <a:gd name="T1" fmla="*/ 0 h 21600"/>
              <a:gd name="T2" fmla="*/ 8577000 w 21600"/>
              <a:gd name="T3" fmla="*/ 361080 h 21600"/>
              <a:gd name="T4" fmla="*/ 4288500 w 21600"/>
              <a:gd name="T5" fmla="*/ 722159 h 21600"/>
              <a:gd name="T6" fmla="*/ 0 w 21600"/>
              <a:gd name="T7" fmla="*/ 36108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4440" tIns="66960" rIns="334440" bIns="1674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/>
            <a:r>
              <a:rPr lang="sv-SE" altLang="en-US" sz="3200" b="1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Figura</a:t>
            </a:r>
          </a:p>
        </p:txBody>
      </p:sp>
    </p:spTree>
    <p:extLst>
      <p:ext uri="{BB962C8B-B14F-4D97-AF65-F5344CB8AC3E}">
        <p14:creationId xmlns:p14="http://schemas.microsoft.com/office/powerpoint/2010/main" val="235453643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21F13-C8F4-4579-A64E-D808B6A10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405" y="739322"/>
            <a:ext cx="17327633" cy="1582292"/>
          </a:xfrm>
        </p:spPr>
        <p:txBody>
          <a:bodyPr/>
          <a:lstStyle/>
          <a:p>
            <a:r>
              <a:rPr lang="pt-BR" dirty="0"/>
              <a:t>Metodologia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D784727-E7DA-49E6-9511-18D6B08B691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941415" y="2815296"/>
            <a:ext cx="20910137" cy="5130596"/>
          </a:xfrm>
        </p:spPr>
        <p:txBody>
          <a:bodyPr/>
          <a:lstStyle/>
          <a:p>
            <a:r>
              <a:rPr lang="pt-BR" dirty="0" err="1"/>
              <a:t>xxxxx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30117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29">
            <a:extLst>
              <a:ext uri="{FF2B5EF4-FFF2-40B4-BE49-F238E27FC236}">
                <a16:creationId xmlns:a16="http://schemas.microsoft.com/office/drawing/2014/main" id="{7EBB4919-5F69-47D3-A34A-17BDD604675D}"/>
              </a:ext>
            </a:extLst>
          </p:cNvPr>
          <p:cNvSpPr>
            <a:spLocks/>
          </p:cNvSpPr>
          <p:nvPr/>
        </p:nvSpPr>
        <p:spPr bwMode="auto">
          <a:xfrm>
            <a:off x="3872097" y="4037891"/>
            <a:ext cx="7164388" cy="3942926"/>
          </a:xfrm>
          <a:custGeom>
            <a:avLst/>
            <a:gdLst>
              <a:gd name="T0" fmla="*/ 3582000 w 21600"/>
              <a:gd name="T1" fmla="*/ 0 h 21600"/>
              <a:gd name="T2" fmla="*/ 7163999 w 21600"/>
              <a:gd name="T3" fmla="*/ 1188000 h 21600"/>
              <a:gd name="T4" fmla="*/ 3582000 w 21600"/>
              <a:gd name="T5" fmla="*/ 2376000 h 21600"/>
              <a:gd name="T6" fmla="*/ 0 w 21600"/>
              <a:gd name="T7" fmla="*/ 1188000 h 21600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360" cap="sq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721F13-C8F4-4579-A64E-D808B6A10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405" y="739322"/>
            <a:ext cx="17327633" cy="1582292"/>
          </a:xfrm>
        </p:spPr>
        <p:txBody>
          <a:bodyPr/>
          <a:lstStyle/>
          <a:p>
            <a:r>
              <a:rPr lang="pt-BR" dirty="0"/>
              <a:t>Resultados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D784727-E7DA-49E6-9511-18D6B08B691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941415" y="2815296"/>
            <a:ext cx="20910137" cy="5130596"/>
          </a:xfrm>
        </p:spPr>
        <p:txBody>
          <a:bodyPr/>
          <a:lstStyle/>
          <a:p>
            <a:r>
              <a:rPr lang="pt-BR" dirty="0" err="1"/>
              <a:t>xxxxx</a:t>
            </a:r>
            <a:endParaRPr lang="en-US" dirty="0"/>
          </a:p>
        </p:txBody>
      </p:sp>
      <p:sp>
        <p:nvSpPr>
          <p:cNvPr id="4" name="Rectangle 38">
            <a:extLst>
              <a:ext uri="{FF2B5EF4-FFF2-40B4-BE49-F238E27FC236}">
                <a16:creationId xmlns:a16="http://schemas.microsoft.com/office/drawing/2014/main" id="{7DECDA41-33F0-4693-9282-3827CE0ED5DA}"/>
              </a:ext>
            </a:extLst>
          </p:cNvPr>
          <p:cNvSpPr>
            <a:spLocks/>
          </p:cNvSpPr>
          <p:nvPr/>
        </p:nvSpPr>
        <p:spPr bwMode="auto">
          <a:xfrm>
            <a:off x="2649581" y="5019437"/>
            <a:ext cx="8577263" cy="722313"/>
          </a:xfrm>
          <a:custGeom>
            <a:avLst/>
            <a:gdLst>
              <a:gd name="T0" fmla="*/ 4288500 w 21600"/>
              <a:gd name="T1" fmla="*/ 0 h 21600"/>
              <a:gd name="T2" fmla="*/ 8577000 w 21600"/>
              <a:gd name="T3" fmla="*/ 361080 h 21600"/>
              <a:gd name="T4" fmla="*/ 4288500 w 21600"/>
              <a:gd name="T5" fmla="*/ 722159 h 21600"/>
              <a:gd name="T6" fmla="*/ 0 w 21600"/>
              <a:gd name="T7" fmla="*/ 361080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34440" tIns="66960" rIns="334440" bIns="1674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1613" algn="l"/>
                <a:tab pos="3657600" algn="l"/>
                <a:tab pos="4572000" algn="l"/>
                <a:tab pos="5484813" algn="l"/>
                <a:tab pos="6399213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/>
            <a:r>
              <a:rPr lang="sv-SE" altLang="en-US" sz="3200" b="1" dirty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Figura</a:t>
            </a:r>
          </a:p>
        </p:txBody>
      </p:sp>
      <p:sp>
        <p:nvSpPr>
          <p:cNvPr id="6" name="Rektangel 29">
            <a:extLst>
              <a:ext uri="{FF2B5EF4-FFF2-40B4-BE49-F238E27FC236}">
                <a16:creationId xmlns:a16="http://schemas.microsoft.com/office/drawing/2014/main" id="{66F27D48-C2ED-422D-A50B-7D09E03B7C21}"/>
              </a:ext>
            </a:extLst>
          </p:cNvPr>
          <p:cNvSpPr>
            <a:spLocks/>
          </p:cNvSpPr>
          <p:nvPr/>
        </p:nvSpPr>
        <p:spPr bwMode="auto">
          <a:xfrm>
            <a:off x="11935010" y="4002966"/>
            <a:ext cx="7164387" cy="3942926"/>
          </a:xfrm>
          <a:custGeom>
            <a:avLst/>
            <a:gdLst>
              <a:gd name="T0" fmla="*/ 3582000 w 21600"/>
              <a:gd name="T1" fmla="*/ 0 h 21600"/>
              <a:gd name="T2" fmla="*/ 7163999 w 21600"/>
              <a:gd name="T3" fmla="*/ 1188000 h 21600"/>
              <a:gd name="T4" fmla="*/ 3582000 w 21600"/>
              <a:gd name="T5" fmla="*/ 2376000 h 21600"/>
              <a:gd name="T6" fmla="*/ 0 w 21600"/>
              <a:gd name="T7" fmla="*/ 1188000 h 21600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360" cap="sq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" name="Rektangel 29">
            <a:extLst>
              <a:ext uri="{FF2B5EF4-FFF2-40B4-BE49-F238E27FC236}">
                <a16:creationId xmlns:a16="http://schemas.microsoft.com/office/drawing/2014/main" id="{C065D71B-6A69-406A-8EF7-C1B2569AA4F6}"/>
              </a:ext>
            </a:extLst>
          </p:cNvPr>
          <p:cNvSpPr>
            <a:spLocks/>
          </p:cNvSpPr>
          <p:nvPr/>
        </p:nvSpPr>
        <p:spPr bwMode="auto">
          <a:xfrm>
            <a:off x="3892738" y="8815894"/>
            <a:ext cx="7164388" cy="4080854"/>
          </a:xfrm>
          <a:custGeom>
            <a:avLst/>
            <a:gdLst>
              <a:gd name="T0" fmla="*/ 3582000 w 21600"/>
              <a:gd name="T1" fmla="*/ 0 h 21600"/>
              <a:gd name="T2" fmla="*/ 7163999 w 21600"/>
              <a:gd name="T3" fmla="*/ 1188000 h 21600"/>
              <a:gd name="T4" fmla="*/ 3582000 w 21600"/>
              <a:gd name="T5" fmla="*/ 2376000 h 21600"/>
              <a:gd name="T6" fmla="*/ 0 w 21600"/>
              <a:gd name="T7" fmla="*/ 1188000 h 21600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360" cap="sq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9" name="Rektangel 29">
            <a:extLst>
              <a:ext uri="{FF2B5EF4-FFF2-40B4-BE49-F238E27FC236}">
                <a16:creationId xmlns:a16="http://schemas.microsoft.com/office/drawing/2014/main" id="{802D9B74-181B-4322-A30F-FBCB825EE195}"/>
              </a:ext>
            </a:extLst>
          </p:cNvPr>
          <p:cNvSpPr>
            <a:spLocks/>
          </p:cNvSpPr>
          <p:nvPr/>
        </p:nvSpPr>
        <p:spPr bwMode="auto">
          <a:xfrm>
            <a:off x="11955651" y="8778240"/>
            <a:ext cx="7164387" cy="4083583"/>
          </a:xfrm>
          <a:custGeom>
            <a:avLst/>
            <a:gdLst>
              <a:gd name="T0" fmla="*/ 3582000 w 21600"/>
              <a:gd name="T1" fmla="*/ 0 h 21600"/>
              <a:gd name="T2" fmla="*/ 7163999 w 21600"/>
              <a:gd name="T3" fmla="*/ 1188000 h 21600"/>
              <a:gd name="T4" fmla="*/ 3582000 w 21600"/>
              <a:gd name="T5" fmla="*/ 2376000 h 21600"/>
              <a:gd name="T6" fmla="*/ 0 w 21600"/>
              <a:gd name="T7" fmla="*/ 1188000 h 21600"/>
              <a:gd name="T8" fmla="*/ 17694720 60000 65536"/>
              <a:gd name="T9" fmla="*/ 0 60000 65536"/>
              <a:gd name="T10" fmla="*/ 5898240 60000 65536"/>
              <a:gd name="T11" fmla="*/ 1179648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360" cap="sq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4936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21F13-C8F4-4579-A64E-D808B6A10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405" y="739322"/>
            <a:ext cx="17327633" cy="1582292"/>
          </a:xfrm>
        </p:spPr>
        <p:txBody>
          <a:bodyPr/>
          <a:lstStyle/>
          <a:p>
            <a:r>
              <a:rPr lang="pt-BR" dirty="0"/>
              <a:t>Conclusão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D784727-E7DA-49E6-9511-18D6B08B691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941415" y="2815296"/>
            <a:ext cx="20910137" cy="5130596"/>
          </a:xfrm>
        </p:spPr>
        <p:txBody>
          <a:bodyPr/>
          <a:lstStyle/>
          <a:p>
            <a:r>
              <a:rPr lang="pt-BR" dirty="0" err="1"/>
              <a:t>xxxxx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57409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Rethink Sans SemiBold"/>
        <a:ea typeface="Rethink Sans SemiBold"/>
        <a:cs typeface="Rethink Sans SemiBold"/>
      </a:majorFont>
      <a:minorFont>
        <a:latin typeface="Rethink Sans SemiBold"/>
        <a:ea typeface="Rethink Sans SemiBold"/>
        <a:cs typeface="Rethink Sans Semi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Literata Regular"/>
            <a:ea typeface="Literata Regular"/>
            <a:cs typeface="Literata Regular"/>
            <a:sym typeface="Literata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Rethink Sans SemiBold"/>
        <a:ea typeface="Rethink Sans SemiBold"/>
        <a:cs typeface="Rethink Sans SemiBold"/>
      </a:majorFont>
      <a:minorFont>
        <a:latin typeface="Rethink Sans SemiBold"/>
        <a:ea typeface="Rethink Sans SemiBold"/>
        <a:cs typeface="Rethink Sans Semi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Literata Regular"/>
            <a:ea typeface="Literata Regular"/>
            <a:cs typeface="Literata Regular"/>
            <a:sym typeface="Literata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58</Words>
  <Application>Microsoft Office PowerPoint</Application>
  <PresentationFormat>Custom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MS Mincho</vt:lpstr>
      <vt:lpstr>ＭＳ Ｐゴシック</vt:lpstr>
      <vt:lpstr>Arial</vt:lpstr>
      <vt:lpstr>Arial Black</vt:lpstr>
      <vt:lpstr>Calibri</vt:lpstr>
      <vt:lpstr>Helvetica Neue</vt:lpstr>
      <vt:lpstr>Literata Regular</vt:lpstr>
      <vt:lpstr>Rethink Sans SemiBold</vt:lpstr>
      <vt:lpstr>Times New Roman</vt:lpstr>
      <vt:lpstr>21_BasicWhite</vt:lpstr>
      <vt:lpstr>III SEMINÁRIO DA Pós-Graduação</vt:lpstr>
      <vt:lpstr>Resumo</vt:lpstr>
      <vt:lpstr>Metodologia</vt:lpstr>
      <vt:lpstr>Resultados</vt:lpstr>
      <vt:lpstr>Conclusão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Angela_Nieckele</dc:creator>
  <cp:lastModifiedBy>Angela  Ourivio Nieckele</cp:lastModifiedBy>
  <cp:revision>7</cp:revision>
  <dcterms:modified xsi:type="dcterms:W3CDTF">2025-03-13T12:36:08Z</dcterms:modified>
</cp:coreProperties>
</file>