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10234613" cy="14663738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84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151" algn="l" rtl="0" eaLnBrk="0" fontAlgn="base" hangingPunct="0">
      <a:spcBef>
        <a:spcPct val="0"/>
      </a:spcBef>
      <a:spcAft>
        <a:spcPct val="0"/>
      </a:spcAft>
      <a:defRPr sz="84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303" algn="l" rtl="0" eaLnBrk="0" fontAlgn="base" hangingPunct="0">
      <a:spcBef>
        <a:spcPct val="0"/>
      </a:spcBef>
      <a:spcAft>
        <a:spcPct val="0"/>
      </a:spcAft>
      <a:defRPr sz="84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453" algn="l" rtl="0" eaLnBrk="0" fontAlgn="base" hangingPunct="0">
      <a:spcBef>
        <a:spcPct val="0"/>
      </a:spcBef>
      <a:spcAft>
        <a:spcPct val="0"/>
      </a:spcAft>
      <a:defRPr sz="84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605" algn="l" rtl="0" eaLnBrk="0" fontAlgn="base" hangingPunct="0">
      <a:spcBef>
        <a:spcPct val="0"/>
      </a:spcBef>
      <a:spcAft>
        <a:spcPct val="0"/>
      </a:spcAft>
      <a:defRPr sz="84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5754" algn="l" defTabSz="914303" rtl="0" eaLnBrk="1" latinLnBrk="0" hangingPunct="1">
      <a:defRPr sz="84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2905" algn="l" defTabSz="914303" rtl="0" eaLnBrk="1" latinLnBrk="0" hangingPunct="1">
      <a:defRPr sz="84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057" algn="l" defTabSz="914303" rtl="0" eaLnBrk="1" latinLnBrk="0" hangingPunct="1">
      <a:defRPr sz="84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207" algn="l" defTabSz="914303" rtl="0" eaLnBrk="1" latinLnBrk="0" hangingPunct="1">
      <a:defRPr sz="84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615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19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DA89"/>
    <a:srgbClr val="BDDDCC"/>
    <a:srgbClr val="AED6C1"/>
    <a:srgbClr val="C4E59F"/>
    <a:srgbClr val="588824"/>
    <a:srgbClr val="314C14"/>
    <a:srgbClr val="D8FC88"/>
    <a:srgbClr val="FF6565"/>
    <a:srgbClr val="3F8D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AF606853-7671-496A-8E4F-DF71F8EC918B}" styleName="Estilo Escuro 1 - Ênfase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0467" autoAdjust="0"/>
  </p:normalViewPr>
  <p:slideViewPr>
    <p:cSldViewPr>
      <p:cViewPr>
        <p:scale>
          <a:sx n="50" d="100"/>
          <a:sy n="50" d="100"/>
        </p:scale>
        <p:origin x="-4050" y="774"/>
      </p:cViewPr>
      <p:guideLst>
        <p:guide orient="horz" pos="24615"/>
        <p:guide pos="1020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814" y="-102"/>
      </p:cViewPr>
      <p:guideLst>
        <p:guide orient="horz" pos="4619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5475" cy="733425"/>
          </a:xfrm>
          <a:prstGeom prst="rect">
            <a:avLst/>
          </a:prstGeom>
        </p:spPr>
        <p:txBody>
          <a:bodyPr vert="horz" lIns="142245" tIns="71123" rIns="142245" bIns="71123" rtlCol="0"/>
          <a:lstStyle>
            <a:lvl1pPr algn="l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797550" y="0"/>
            <a:ext cx="4435475" cy="733425"/>
          </a:xfrm>
          <a:prstGeom prst="rect">
            <a:avLst/>
          </a:prstGeom>
        </p:spPr>
        <p:txBody>
          <a:bodyPr vert="horz" lIns="142245" tIns="71123" rIns="142245" bIns="71123" rtlCol="0"/>
          <a:lstStyle>
            <a:lvl1pPr algn="r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fld id="{B3997035-E486-4D59-AE38-72558B605F3F}" type="datetimeFigureOut">
              <a:rPr lang="pt-BR"/>
              <a:pPr>
                <a:defRPr/>
              </a:pPr>
              <a:t>28/02/2024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055938" y="1100138"/>
            <a:ext cx="4122737" cy="5499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42245" tIns="71123" rIns="142245" bIns="71123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1023938" y="6965950"/>
            <a:ext cx="8186737" cy="6597650"/>
          </a:xfrm>
          <a:prstGeom prst="rect">
            <a:avLst/>
          </a:prstGeom>
        </p:spPr>
        <p:txBody>
          <a:bodyPr vert="horz" lIns="142245" tIns="71123" rIns="142245" bIns="71123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13928725"/>
            <a:ext cx="4435475" cy="731838"/>
          </a:xfrm>
          <a:prstGeom prst="rect">
            <a:avLst/>
          </a:prstGeom>
        </p:spPr>
        <p:txBody>
          <a:bodyPr vert="horz" lIns="142245" tIns="71123" rIns="142245" bIns="71123" rtlCol="0" anchor="b"/>
          <a:lstStyle>
            <a:lvl1pPr algn="l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797550" y="13928725"/>
            <a:ext cx="4435475" cy="731838"/>
          </a:xfrm>
          <a:prstGeom prst="rect">
            <a:avLst/>
          </a:prstGeom>
        </p:spPr>
        <p:txBody>
          <a:bodyPr vert="horz" wrap="square" lIns="142245" tIns="71123" rIns="142245" bIns="7112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900" smtClean="0"/>
            </a:lvl1pPr>
          </a:lstStyle>
          <a:p>
            <a:pPr>
              <a:defRPr/>
            </a:pPr>
            <a:fld id="{1E319E5F-0B13-4F23-8532-AF03B7B6A042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7484788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1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0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5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0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54" algn="l" defTabSz="9143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05" algn="l" defTabSz="9143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57" algn="l" defTabSz="9143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07" algn="l" defTabSz="9143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055938" y="1100138"/>
            <a:ext cx="4122737" cy="5499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10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BAB5B5B-6E96-4C5E-86B6-A1E5E146DE72}" type="slidenum">
              <a:rPr lang="pt-BR" altLang="en-US" sz="190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pt-BR" altLang="en-US" sz="19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840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109" y="13420835"/>
            <a:ext cx="27539078" cy="925886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218" y="24479725"/>
            <a:ext cx="22678865" cy="11041435"/>
          </a:xfrm>
        </p:spPr>
        <p:txBody>
          <a:bodyPr/>
          <a:lstStyle>
            <a:lvl1pPr marL="0" indent="0" algn="ctr">
              <a:buNone/>
              <a:defRPr/>
            </a:lvl1pPr>
            <a:lvl2pPr marL="480482" indent="0" algn="ctr">
              <a:buNone/>
              <a:defRPr/>
            </a:lvl2pPr>
            <a:lvl3pPr marL="960965" indent="0" algn="ctr">
              <a:buNone/>
              <a:defRPr/>
            </a:lvl3pPr>
            <a:lvl4pPr marL="1441448" indent="0" algn="ctr">
              <a:buNone/>
              <a:defRPr/>
            </a:lvl4pPr>
            <a:lvl5pPr marL="1921931" indent="0" algn="ctr">
              <a:buNone/>
              <a:defRPr/>
            </a:lvl5pPr>
            <a:lvl6pPr marL="2402413" indent="0" algn="ctr">
              <a:buNone/>
              <a:defRPr/>
            </a:lvl6pPr>
            <a:lvl7pPr marL="2882896" indent="0" algn="ctr">
              <a:buNone/>
              <a:defRPr/>
            </a:lvl7pPr>
            <a:lvl8pPr marL="3363380" indent="0" algn="ctr">
              <a:buNone/>
              <a:defRPr/>
            </a:lvl8pPr>
            <a:lvl9pPr marL="384386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C6765-5296-4E6A-BFC9-06A04CB225DB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1046855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4D7AD-58AD-46FC-B487-03AF926F5E13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608520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89962" y="1730189"/>
            <a:ext cx="7288728" cy="368608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20602" y="1730189"/>
            <a:ext cx="21716982" cy="368608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6FCAE-613C-4777-9213-6202A11B1C71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4060909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33051-109D-4A73-BA7A-0929287BA1EF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064201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8680" y="27760735"/>
            <a:ext cx="27540663" cy="8579488"/>
          </a:xfrm>
        </p:spPr>
        <p:txBody>
          <a:bodyPr anchor="t"/>
          <a:lstStyle>
            <a:lvl1pPr algn="l">
              <a:defRPr sz="420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8680" y="18309800"/>
            <a:ext cx="27540663" cy="9450933"/>
          </a:xfrm>
        </p:spPr>
        <p:txBody>
          <a:bodyPr anchor="b"/>
          <a:lstStyle>
            <a:lvl1pPr marL="0" indent="0">
              <a:buNone/>
              <a:defRPr sz="2102"/>
            </a:lvl1pPr>
            <a:lvl2pPr marL="480482" indent="0">
              <a:buNone/>
              <a:defRPr sz="1892"/>
            </a:lvl2pPr>
            <a:lvl3pPr marL="960965" indent="0">
              <a:buNone/>
              <a:defRPr sz="1682"/>
            </a:lvl3pPr>
            <a:lvl4pPr marL="1441448" indent="0">
              <a:buNone/>
              <a:defRPr sz="1472"/>
            </a:lvl4pPr>
            <a:lvl5pPr marL="1921931" indent="0">
              <a:buNone/>
              <a:defRPr sz="1472"/>
            </a:lvl5pPr>
            <a:lvl6pPr marL="2402413" indent="0">
              <a:buNone/>
              <a:defRPr sz="1472"/>
            </a:lvl6pPr>
            <a:lvl7pPr marL="2882896" indent="0">
              <a:buNone/>
              <a:defRPr sz="1472"/>
            </a:lvl7pPr>
            <a:lvl8pPr marL="3363380" indent="0">
              <a:buNone/>
              <a:defRPr sz="1472"/>
            </a:lvl8pPr>
            <a:lvl9pPr marL="3843863" indent="0">
              <a:buNone/>
              <a:defRPr sz="147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43894-04AB-45F7-8EE3-C58D9B9502FD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84315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20603" y="10079519"/>
            <a:ext cx="14502855" cy="28511532"/>
          </a:xfrm>
        </p:spPr>
        <p:txBody>
          <a:bodyPr/>
          <a:lstStyle>
            <a:lvl1pPr>
              <a:defRPr sz="2944"/>
            </a:lvl1pPr>
            <a:lvl2pPr>
              <a:defRPr sz="2523"/>
            </a:lvl2pPr>
            <a:lvl3pPr>
              <a:defRPr sz="2102"/>
            </a:lvl3pPr>
            <a:lvl4pPr>
              <a:defRPr sz="1892"/>
            </a:lvl4pPr>
            <a:lvl5pPr>
              <a:defRPr sz="1892"/>
            </a:lvl5pPr>
            <a:lvl6pPr>
              <a:defRPr sz="1892"/>
            </a:lvl6pPr>
            <a:lvl7pPr>
              <a:defRPr sz="1892"/>
            </a:lvl7pPr>
            <a:lvl8pPr>
              <a:defRPr sz="1892"/>
            </a:lvl8pPr>
            <a:lvl9pPr>
              <a:defRPr sz="189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5836" y="10079519"/>
            <a:ext cx="14502856" cy="28511532"/>
          </a:xfrm>
        </p:spPr>
        <p:txBody>
          <a:bodyPr/>
          <a:lstStyle>
            <a:lvl1pPr>
              <a:defRPr sz="2944"/>
            </a:lvl1pPr>
            <a:lvl2pPr>
              <a:defRPr sz="2523"/>
            </a:lvl2pPr>
            <a:lvl3pPr>
              <a:defRPr sz="2102"/>
            </a:lvl3pPr>
            <a:lvl4pPr>
              <a:defRPr sz="1892"/>
            </a:lvl4pPr>
            <a:lvl5pPr>
              <a:defRPr sz="1892"/>
            </a:lvl5pPr>
            <a:lvl6pPr>
              <a:defRPr sz="1892"/>
            </a:lvl6pPr>
            <a:lvl7pPr>
              <a:defRPr sz="1892"/>
            </a:lvl7pPr>
            <a:lvl8pPr>
              <a:defRPr sz="1892"/>
            </a:lvl8pPr>
            <a:lvl9pPr>
              <a:defRPr sz="189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70983-B9AA-448F-9D94-9AC2D9EBB188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935478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604" y="9669988"/>
            <a:ext cx="14313971" cy="4030218"/>
          </a:xfrm>
        </p:spPr>
        <p:txBody>
          <a:bodyPr anchor="b"/>
          <a:lstStyle>
            <a:lvl1pPr marL="0" indent="0">
              <a:buNone/>
              <a:defRPr sz="2523" b="1"/>
            </a:lvl1pPr>
            <a:lvl2pPr marL="480482" indent="0">
              <a:buNone/>
              <a:defRPr sz="2102" b="1"/>
            </a:lvl2pPr>
            <a:lvl3pPr marL="960965" indent="0">
              <a:buNone/>
              <a:defRPr sz="1892" b="1"/>
            </a:lvl3pPr>
            <a:lvl4pPr marL="1441448" indent="0">
              <a:buNone/>
              <a:defRPr sz="1682" b="1"/>
            </a:lvl4pPr>
            <a:lvl5pPr marL="1921931" indent="0">
              <a:buNone/>
              <a:defRPr sz="1682" b="1"/>
            </a:lvl5pPr>
            <a:lvl6pPr marL="2402413" indent="0">
              <a:buNone/>
              <a:defRPr sz="1682" b="1"/>
            </a:lvl6pPr>
            <a:lvl7pPr marL="2882896" indent="0">
              <a:buNone/>
              <a:defRPr sz="1682" b="1"/>
            </a:lvl7pPr>
            <a:lvl8pPr marL="3363380" indent="0">
              <a:buNone/>
              <a:defRPr sz="1682" b="1"/>
            </a:lvl8pPr>
            <a:lvl9pPr marL="3843863" indent="0">
              <a:buNone/>
              <a:defRPr sz="168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604" y="13700208"/>
            <a:ext cx="14313971" cy="24890842"/>
          </a:xfrm>
        </p:spPr>
        <p:txBody>
          <a:bodyPr/>
          <a:lstStyle>
            <a:lvl1pPr>
              <a:defRPr sz="2523"/>
            </a:lvl1pPr>
            <a:lvl2pPr>
              <a:defRPr sz="2102"/>
            </a:lvl2pPr>
            <a:lvl3pPr>
              <a:defRPr sz="1892"/>
            </a:lvl3pPr>
            <a:lvl4pPr>
              <a:defRPr sz="1682"/>
            </a:lvl4pPr>
            <a:lvl5pPr>
              <a:defRPr sz="1682"/>
            </a:lvl5pPr>
            <a:lvl6pPr>
              <a:defRPr sz="1682"/>
            </a:lvl6pPr>
            <a:lvl7pPr>
              <a:defRPr sz="1682"/>
            </a:lvl7pPr>
            <a:lvl8pPr>
              <a:defRPr sz="1682"/>
            </a:lvl8pPr>
            <a:lvl9pPr>
              <a:defRPr sz="168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58372" y="9669988"/>
            <a:ext cx="14320320" cy="4030218"/>
          </a:xfrm>
        </p:spPr>
        <p:txBody>
          <a:bodyPr anchor="b"/>
          <a:lstStyle>
            <a:lvl1pPr marL="0" indent="0">
              <a:buNone/>
              <a:defRPr sz="2523" b="1"/>
            </a:lvl1pPr>
            <a:lvl2pPr marL="480482" indent="0">
              <a:buNone/>
              <a:defRPr sz="2102" b="1"/>
            </a:lvl2pPr>
            <a:lvl3pPr marL="960965" indent="0">
              <a:buNone/>
              <a:defRPr sz="1892" b="1"/>
            </a:lvl3pPr>
            <a:lvl4pPr marL="1441448" indent="0">
              <a:buNone/>
              <a:defRPr sz="1682" b="1"/>
            </a:lvl4pPr>
            <a:lvl5pPr marL="1921931" indent="0">
              <a:buNone/>
              <a:defRPr sz="1682" b="1"/>
            </a:lvl5pPr>
            <a:lvl6pPr marL="2402413" indent="0">
              <a:buNone/>
              <a:defRPr sz="1682" b="1"/>
            </a:lvl6pPr>
            <a:lvl7pPr marL="2882896" indent="0">
              <a:buNone/>
              <a:defRPr sz="1682" b="1"/>
            </a:lvl7pPr>
            <a:lvl8pPr marL="3363380" indent="0">
              <a:buNone/>
              <a:defRPr sz="1682" b="1"/>
            </a:lvl8pPr>
            <a:lvl9pPr marL="3843863" indent="0">
              <a:buNone/>
              <a:defRPr sz="168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58372" y="13700208"/>
            <a:ext cx="14320320" cy="24890842"/>
          </a:xfrm>
        </p:spPr>
        <p:txBody>
          <a:bodyPr/>
          <a:lstStyle>
            <a:lvl1pPr>
              <a:defRPr sz="2523"/>
            </a:lvl1pPr>
            <a:lvl2pPr>
              <a:defRPr sz="2102"/>
            </a:lvl2pPr>
            <a:lvl3pPr>
              <a:defRPr sz="1892"/>
            </a:lvl3pPr>
            <a:lvl4pPr>
              <a:defRPr sz="1682"/>
            </a:lvl4pPr>
            <a:lvl5pPr>
              <a:defRPr sz="1682"/>
            </a:lvl5pPr>
            <a:lvl6pPr>
              <a:defRPr sz="1682"/>
            </a:lvl6pPr>
            <a:lvl7pPr>
              <a:defRPr sz="1682"/>
            </a:lvl7pPr>
            <a:lvl8pPr>
              <a:defRPr sz="1682"/>
            </a:lvl8pPr>
            <a:lvl9pPr>
              <a:defRPr sz="168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19AA0-7CC2-477D-9358-E67FAC4FF189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275184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40B03-7E11-4B91-B444-34FBA71D14E7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16116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5BF6A6-0F2A-4525-9288-0D88FE0B12F6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828419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606" y="1720663"/>
            <a:ext cx="10658494" cy="7319157"/>
          </a:xfrm>
        </p:spPr>
        <p:txBody>
          <a:bodyPr anchor="b"/>
          <a:lstStyle>
            <a:lvl1pPr algn="l">
              <a:defRPr sz="210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7983" y="1720664"/>
            <a:ext cx="18110713" cy="36870384"/>
          </a:xfrm>
        </p:spPr>
        <p:txBody>
          <a:bodyPr/>
          <a:lstStyle>
            <a:lvl1pPr>
              <a:defRPr sz="3363"/>
            </a:lvl1pPr>
            <a:lvl2pPr>
              <a:defRPr sz="2944"/>
            </a:lvl2pPr>
            <a:lvl3pPr>
              <a:defRPr sz="2523"/>
            </a:lvl3pPr>
            <a:lvl4pPr>
              <a:defRPr sz="2102"/>
            </a:lvl4pPr>
            <a:lvl5pPr>
              <a:defRPr sz="2102"/>
            </a:lvl5pPr>
            <a:lvl6pPr>
              <a:defRPr sz="2102"/>
            </a:lvl6pPr>
            <a:lvl7pPr>
              <a:defRPr sz="2102"/>
            </a:lvl7pPr>
            <a:lvl8pPr>
              <a:defRPr sz="2102"/>
            </a:lvl8pPr>
            <a:lvl9pPr>
              <a:defRPr sz="210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606" y="9039821"/>
            <a:ext cx="10658494" cy="29551229"/>
          </a:xfrm>
        </p:spPr>
        <p:txBody>
          <a:bodyPr/>
          <a:lstStyle>
            <a:lvl1pPr marL="0" indent="0">
              <a:buNone/>
              <a:defRPr sz="1472"/>
            </a:lvl1pPr>
            <a:lvl2pPr marL="480482" indent="0">
              <a:buNone/>
              <a:defRPr sz="1261"/>
            </a:lvl2pPr>
            <a:lvl3pPr marL="960965" indent="0">
              <a:buNone/>
              <a:defRPr sz="1050"/>
            </a:lvl3pPr>
            <a:lvl4pPr marL="1441448" indent="0">
              <a:buNone/>
              <a:defRPr sz="948"/>
            </a:lvl4pPr>
            <a:lvl5pPr marL="1921931" indent="0">
              <a:buNone/>
              <a:defRPr sz="948"/>
            </a:lvl5pPr>
            <a:lvl6pPr marL="2402413" indent="0">
              <a:buNone/>
              <a:defRPr sz="948"/>
            </a:lvl6pPr>
            <a:lvl7pPr marL="2882896" indent="0">
              <a:buNone/>
              <a:defRPr sz="948"/>
            </a:lvl7pPr>
            <a:lvl8pPr marL="3363380" indent="0">
              <a:buNone/>
              <a:defRPr sz="948"/>
            </a:lvl8pPr>
            <a:lvl9pPr marL="3843863" indent="0">
              <a:buNone/>
              <a:defRPr sz="94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9C13D-3F0F-4FD5-9695-C9EEBB6248AB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582581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655" y="30240132"/>
            <a:ext cx="19439254" cy="3569895"/>
          </a:xfrm>
        </p:spPr>
        <p:txBody>
          <a:bodyPr anchor="b"/>
          <a:lstStyle>
            <a:lvl1pPr algn="l">
              <a:defRPr sz="210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0655" y="3860375"/>
            <a:ext cx="19439254" cy="25919433"/>
          </a:xfrm>
        </p:spPr>
        <p:txBody>
          <a:bodyPr/>
          <a:lstStyle>
            <a:lvl1pPr marL="0" indent="0">
              <a:buNone/>
              <a:defRPr sz="3363"/>
            </a:lvl1pPr>
            <a:lvl2pPr marL="480482" indent="0">
              <a:buNone/>
              <a:defRPr sz="2944"/>
            </a:lvl2pPr>
            <a:lvl3pPr marL="960965" indent="0">
              <a:buNone/>
              <a:defRPr sz="2523"/>
            </a:lvl3pPr>
            <a:lvl4pPr marL="1441448" indent="0">
              <a:buNone/>
              <a:defRPr sz="2102"/>
            </a:lvl4pPr>
            <a:lvl5pPr marL="1921931" indent="0">
              <a:buNone/>
              <a:defRPr sz="2102"/>
            </a:lvl5pPr>
            <a:lvl6pPr marL="2402413" indent="0">
              <a:buNone/>
              <a:defRPr sz="2102"/>
            </a:lvl6pPr>
            <a:lvl7pPr marL="2882896" indent="0">
              <a:buNone/>
              <a:defRPr sz="2102"/>
            </a:lvl7pPr>
            <a:lvl8pPr marL="3363380" indent="0">
              <a:buNone/>
              <a:defRPr sz="2102"/>
            </a:lvl8pPr>
            <a:lvl9pPr marL="3843863" indent="0">
              <a:buNone/>
              <a:defRPr sz="2102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0655" y="33810026"/>
            <a:ext cx="19439254" cy="5069916"/>
          </a:xfrm>
        </p:spPr>
        <p:txBody>
          <a:bodyPr/>
          <a:lstStyle>
            <a:lvl1pPr marL="0" indent="0">
              <a:buNone/>
              <a:defRPr sz="1472"/>
            </a:lvl1pPr>
            <a:lvl2pPr marL="480482" indent="0">
              <a:buNone/>
              <a:defRPr sz="1261"/>
            </a:lvl2pPr>
            <a:lvl3pPr marL="960965" indent="0">
              <a:buNone/>
              <a:defRPr sz="1050"/>
            </a:lvl3pPr>
            <a:lvl4pPr marL="1441448" indent="0">
              <a:buNone/>
              <a:defRPr sz="948"/>
            </a:lvl4pPr>
            <a:lvl5pPr marL="1921931" indent="0">
              <a:buNone/>
              <a:defRPr sz="948"/>
            </a:lvl5pPr>
            <a:lvl6pPr marL="2402413" indent="0">
              <a:buNone/>
              <a:defRPr sz="948"/>
            </a:lvl6pPr>
            <a:lvl7pPr marL="2882896" indent="0">
              <a:buNone/>
              <a:defRPr sz="948"/>
            </a:lvl7pPr>
            <a:lvl8pPr marL="3363380" indent="0">
              <a:buNone/>
              <a:defRPr sz="948"/>
            </a:lvl8pPr>
            <a:lvl9pPr marL="3843863" indent="0">
              <a:buNone/>
              <a:defRPr sz="94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138737-649C-41BC-B9ED-2FA534504509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114029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B0F0"/>
            </a:gs>
            <a:gs pos="100000">
              <a:srgbClr val="FF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0918" y="1730568"/>
            <a:ext cx="29157454" cy="720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20918" y="10080153"/>
            <a:ext cx="29157454" cy="28511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/>
              <a:t>Clique para editar os estilos do texto mestre</a:t>
            </a:r>
          </a:p>
          <a:p>
            <a:pPr lvl="1"/>
            <a:r>
              <a:rPr lang="pt-BR" altLang="en-US"/>
              <a:t>Segundo nível</a:t>
            </a:r>
          </a:p>
          <a:p>
            <a:pPr lvl="2"/>
            <a:r>
              <a:rPr lang="pt-BR" altLang="en-US"/>
              <a:t>Terceiro nível</a:t>
            </a:r>
          </a:p>
          <a:p>
            <a:pPr lvl="3"/>
            <a:r>
              <a:rPr lang="pt-BR" altLang="en-US"/>
              <a:t>Quarto nível</a:t>
            </a:r>
          </a:p>
          <a:p>
            <a:pPr lvl="4"/>
            <a:r>
              <a:rPr lang="pt-BR" altLang="en-US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20920" y="39341004"/>
            <a:ext cx="7558457" cy="2999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6937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0181" y="39341004"/>
            <a:ext cx="10258928" cy="2999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6937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19915" y="39341004"/>
            <a:ext cx="7558458" cy="2999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937" smtClean="0"/>
            </a:lvl1pPr>
          </a:lstStyle>
          <a:p>
            <a:pPr>
              <a:defRPr/>
            </a:pPr>
            <a:fld id="{B56CABA6-AC02-4D5B-904A-304D778F5BE6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41230" rtl="0" eaLnBrk="0" fontAlgn="base" hangingPunct="0">
        <a:spcBef>
          <a:spcPct val="0"/>
        </a:spcBef>
        <a:spcAft>
          <a:spcPct val="0"/>
        </a:spcAft>
        <a:defRPr sz="21860">
          <a:solidFill>
            <a:schemeClr val="tx2"/>
          </a:solidFill>
          <a:latin typeface="+mj-lt"/>
          <a:ea typeface="+mj-ea"/>
          <a:cs typeface="+mj-cs"/>
        </a:defRPr>
      </a:lvl1pPr>
      <a:lvl2pPr algn="ctr" defTabSz="4541230" rtl="0" eaLnBrk="0" fontAlgn="base" hangingPunct="0">
        <a:spcBef>
          <a:spcPct val="0"/>
        </a:spcBef>
        <a:spcAft>
          <a:spcPct val="0"/>
        </a:spcAft>
        <a:defRPr sz="21860">
          <a:solidFill>
            <a:schemeClr val="tx2"/>
          </a:solidFill>
          <a:latin typeface="Arial" charset="0"/>
        </a:defRPr>
      </a:lvl2pPr>
      <a:lvl3pPr algn="ctr" defTabSz="4541230" rtl="0" eaLnBrk="0" fontAlgn="base" hangingPunct="0">
        <a:spcBef>
          <a:spcPct val="0"/>
        </a:spcBef>
        <a:spcAft>
          <a:spcPct val="0"/>
        </a:spcAft>
        <a:defRPr sz="21860">
          <a:solidFill>
            <a:schemeClr val="tx2"/>
          </a:solidFill>
          <a:latin typeface="Arial" charset="0"/>
        </a:defRPr>
      </a:lvl3pPr>
      <a:lvl4pPr algn="ctr" defTabSz="4541230" rtl="0" eaLnBrk="0" fontAlgn="base" hangingPunct="0">
        <a:spcBef>
          <a:spcPct val="0"/>
        </a:spcBef>
        <a:spcAft>
          <a:spcPct val="0"/>
        </a:spcAft>
        <a:defRPr sz="21860">
          <a:solidFill>
            <a:schemeClr val="tx2"/>
          </a:solidFill>
          <a:latin typeface="Arial" charset="0"/>
        </a:defRPr>
      </a:lvl4pPr>
      <a:lvl5pPr algn="ctr" defTabSz="4541230" rtl="0" eaLnBrk="0" fontAlgn="base" hangingPunct="0">
        <a:spcBef>
          <a:spcPct val="0"/>
        </a:spcBef>
        <a:spcAft>
          <a:spcPct val="0"/>
        </a:spcAft>
        <a:defRPr sz="21860">
          <a:solidFill>
            <a:schemeClr val="tx2"/>
          </a:solidFill>
          <a:latin typeface="Arial" charset="0"/>
        </a:defRPr>
      </a:lvl5pPr>
      <a:lvl6pPr marL="480482" algn="ctr" defTabSz="4541230" rtl="0" fontAlgn="base">
        <a:spcBef>
          <a:spcPct val="0"/>
        </a:spcBef>
        <a:spcAft>
          <a:spcPct val="0"/>
        </a:spcAft>
        <a:defRPr sz="21860">
          <a:solidFill>
            <a:schemeClr val="tx2"/>
          </a:solidFill>
          <a:latin typeface="Arial" charset="0"/>
        </a:defRPr>
      </a:lvl6pPr>
      <a:lvl7pPr marL="960965" algn="ctr" defTabSz="4541230" rtl="0" fontAlgn="base">
        <a:spcBef>
          <a:spcPct val="0"/>
        </a:spcBef>
        <a:spcAft>
          <a:spcPct val="0"/>
        </a:spcAft>
        <a:defRPr sz="21860">
          <a:solidFill>
            <a:schemeClr val="tx2"/>
          </a:solidFill>
          <a:latin typeface="Arial" charset="0"/>
        </a:defRPr>
      </a:lvl7pPr>
      <a:lvl8pPr marL="1441448" algn="ctr" defTabSz="4541230" rtl="0" fontAlgn="base">
        <a:spcBef>
          <a:spcPct val="0"/>
        </a:spcBef>
        <a:spcAft>
          <a:spcPct val="0"/>
        </a:spcAft>
        <a:defRPr sz="21860">
          <a:solidFill>
            <a:schemeClr val="tx2"/>
          </a:solidFill>
          <a:latin typeface="Arial" charset="0"/>
        </a:defRPr>
      </a:lvl8pPr>
      <a:lvl9pPr marL="1921931" algn="ctr" defTabSz="4541230" rtl="0" fontAlgn="base">
        <a:spcBef>
          <a:spcPct val="0"/>
        </a:spcBef>
        <a:spcAft>
          <a:spcPct val="0"/>
        </a:spcAft>
        <a:defRPr sz="21860">
          <a:solidFill>
            <a:schemeClr val="tx2"/>
          </a:solidFill>
          <a:latin typeface="Arial" charset="0"/>
        </a:defRPr>
      </a:lvl9pPr>
    </p:titleStyle>
    <p:bodyStyle>
      <a:lvl1pPr marL="1703377" indent="-1703377" algn="l" defTabSz="4541230" rtl="0" eaLnBrk="0" fontAlgn="base" hangingPunct="0">
        <a:spcBef>
          <a:spcPct val="20000"/>
        </a:spcBef>
        <a:spcAft>
          <a:spcPct val="0"/>
        </a:spcAft>
        <a:buChar char="•"/>
        <a:defRPr sz="15869">
          <a:solidFill>
            <a:schemeClr val="tx1"/>
          </a:solidFill>
          <a:latin typeface="+mn-lt"/>
          <a:ea typeface="+mn-ea"/>
          <a:cs typeface="+mn-cs"/>
        </a:defRPr>
      </a:lvl1pPr>
      <a:lvl2pPr marL="3688709" indent="-1418091" algn="l" defTabSz="4541230" rtl="0" eaLnBrk="0" fontAlgn="base" hangingPunct="0">
        <a:spcBef>
          <a:spcPct val="20000"/>
        </a:spcBef>
        <a:spcAft>
          <a:spcPct val="0"/>
        </a:spcAft>
        <a:buChar char="–"/>
        <a:defRPr sz="13874">
          <a:solidFill>
            <a:schemeClr val="tx1"/>
          </a:solidFill>
          <a:latin typeface="+mn-lt"/>
        </a:defRPr>
      </a:lvl2pPr>
      <a:lvl3pPr marL="5675704" indent="-1134474" algn="l" defTabSz="4541230" rtl="0" eaLnBrk="0" fontAlgn="base" hangingPunct="0">
        <a:spcBef>
          <a:spcPct val="20000"/>
        </a:spcBef>
        <a:spcAft>
          <a:spcPct val="0"/>
        </a:spcAft>
        <a:buChar char="•"/>
        <a:defRPr sz="11873">
          <a:solidFill>
            <a:schemeClr val="tx1"/>
          </a:solidFill>
          <a:latin typeface="+mn-lt"/>
        </a:defRPr>
      </a:lvl3pPr>
      <a:lvl4pPr marL="7946319" indent="-1136143" algn="l" defTabSz="4541230" rtl="0" eaLnBrk="0" fontAlgn="base" hangingPunct="0">
        <a:spcBef>
          <a:spcPct val="20000"/>
        </a:spcBef>
        <a:spcAft>
          <a:spcPct val="0"/>
        </a:spcAft>
        <a:buChar char="–"/>
        <a:defRPr sz="9984">
          <a:solidFill>
            <a:schemeClr val="tx1"/>
          </a:solidFill>
          <a:latin typeface="+mn-lt"/>
        </a:defRPr>
      </a:lvl4pPr>
      <a:lvl5pPr marL="10216934" indent="-1136143" algn="l" defTabSz="4541230" rtl="0" eaLnBrk="0" fontAlgn="base" hangingPunct="0">
        <a:spcBef>
          <a:spcPct val="20000"/>
        </a:spcBef>
        <a:spcAft>
          <a:spcPct val="0"/>
        </a:spcAft>
        <a:buChar char="»"/>
        <a:defRPr sz="9984">
          <a:solidFill>
            <a:schemeClr val="tx1"/>
          </a:solidFill>
          <a:latin typeface="+mn-lt"/>
        </a:defRPr>
      </a:lvl5pPr>
      <a:lvl6pPr marL="10697419" indent="-1136143" algn="l" defTabSz="4541230" rtl="0" fontAlgn="base">
        <a:spcBef>
          <a:spcPct val="20000"/>
        </a:spcBef>
        <a:spcAft>
          <a:spcPct val="0"/>
        </a:spcAft>
        <a:buChar char="»"/>
        <a:defRPr sz="9984">
          <a:solidFill>
            <a:schemeClr val="tx1"/>
          </a:solidFill>
          <a:latin typeface="+mn-lt"/>
        </a:defRPr>
      </a:lvl6pPr>
      <a:lvl7pPr marL="11177899" indent="-1136143" algn="l" defTabSz="4541230" rtl="0" fontAlgn="base">
        <a:spcBef>
          <a:spcPct val="20000"/>
        </a:spcBef>
        <a:spcAft>
          <a:spcPct val="0"/>
        </a:spcAft>
        <a:buChar char="»"/>
        <a:defRPr sz="9984">
          <a:solidFill>
            <a:schemeClr val="tx1"/>
          </a:solidFill>
          <a:latin typeface="+mn-lt"/>
        </a:defRPr>
      </a:lvl7pPr>
      <a:lvl8pPr marL="11658382" indent="-1136143" algn="l" defTabSz="4541230" rtl="0" fontAlgn="base">
        <a:spcBef>
          <a:spcPct val="20000"/>
        </a:spcBef>
        <a:spcAft>
          <a:spcPct val="0"/>
        </a:spcAft>
        <a:buChar char="»"/>
        <a:defRPr sz="9984">
          <a:solidFill>
            <a:schemeClr val="tx1"/>
          </a:solidFill>
          <a:latin typeface="+mn-lt"/>
        </a:defRPr>
      </a:lvl8pPr>
      <a:lvl9pPr marL="12138867" indent="-1136143" algn="l" defTabSz="4541230" rtl="0" fontAlgn="base">
        <a:spcBef>
          <a:spcPct val="20000"/>
        </a:spcBef>
        <a:spcAft>
          <a:spcPct val="0"/>
        </a:spcAft>
        <a:buChar char="»"/>
        <a:defRPr sz="9984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60965" rtl="0" eaLnBrk="1" latinLnBrk="0" hangingPunct="1">
        <a:defRPr sz="1892" kern="1200">
          <a:solidFill>
            <a:schemeClr val="tx1"/>
          </a:solidFill>
          <a:latin typeface="+mn-lt"/>
          <a:ea typeface="+mn-ea"/>
          <a:cs typeface="+mn-cs"/>
        </a:defRPr>
      </a:lvl1pPr>
      <a:lvl2pPr marL="480482" algn="l" defTabSz="960965" rtl="0" eaLnBrk="1" latinLnBrk="0" hangingPunct="1">
        <a:defRPr sz="1892" kern="1200">
          <a:solidFill>
            <a:schemeClr val="tx1"/>
          </a:solidFill>
          <a:latin typeface="+mn-lt"/>
          <a:ea typeface="+mn-ea"/>
          <a:cs typeface="+mn-cs"/>
        </a:defRPr>
      </a:lvl2pPr>
      <a:lvl3pPr marL="960965" algn="l" defTabSz="960965" rtl="0" eaLnBrk="1" latinLnBrk="0" hangingPunct="1">
        <a:defRPr sz="1892" kern="1200">
          <a:solidFill>
            <a:schemeClr val="tx1"/>
          </a:solidFill>
          <a:latin typeface="+mn-lt"/>
          <a:ea typeface="+mn-ea"/>
          <a:cs typeface="+mn-cs"/>
        </a:defRPr>
      </a:lvl3pPr>
      <a:lvl4pPr marL="1441448" algn="l" defTabSz="960965" rtl="0" eaLnBrk="1" latinLnBrk="0" hangingPunct="1">
        <a:defRPr sz="1892" kern="1200">
          <a:solidFill>
            <a:schemeClr val="tx1"/>
          </a:solidFill>
          <a:latin typeface="+mn-lt"/>
          <a:ea typeface="+mn-ea"/>
          <a:cs typeface="+mn-cs"/>
        </a:defRPr>
      </a:lvl4pPr>
      <a:lvl5pPr marL="1921931" algn="l" defTabSz="960965" rtl="0" eaLnBrk="1" latinLnBrk="0" hangingPunct="1">
        <a:defRPr sz="1892" kern="1200">
          <a:solidFill>
            <a:schemeClr val="tx1"/>
          </a:solidFill>
          <a:latin typeface="+mn-lt"/>
          <a:ea typeface="+mn-ea"/>
          <a:cs typeface="+mn-cs"/>
        </a:defRPr>
      </a:lvl5pPr>
      <a:lvl6pPr marL="2402413" algn="l" defTabSz="960965" rtl="0" eaLnBrk="1" latinLnBrk="0" hangingPunct="1">
        <a:defRPr sz="1892" kern="1200">
          <a:solidFill>
            <a:schemeClr val="tx1"/>
          </a:solidFill>
          <a:latin typeface="+mn-lt"/>
          <a:ea typeface="+mn-ea"/>
          <a:cs typeface="+mn-cs"/>
        </a:defRPr>
      </a:lvl6pPr>
      <a:lvl7pPr marL="2882896" algn="l" defTabSz="960965" rtl="0" eaLnBrk="1" latinLnBrk="0" hangingPunct="1">
        <a:defRPr sz="1892" kern="1200">
          <a:solidFill>
            <a:schemeClr val="tx1"/>
          </a:solidFill>
          <a:latin typeface="+mn-lt"/>
          <a:ea typeface="+mn-ea"/>
          <a:cs typeface="+mn-cs"/>
        </a:defRPr>
      </a:lvl7pPr>
      <a:lvl8pPr marL="3363380" algn="l" defTabSz="960965" rtl="0" eaLnBrk="1" latinLnBrk="0" hangingPunct="1">
        <a:defRPr sz="1892" kern="1200">
          <a:solidFill>
            <a:schemeClr val="tx1"/>
          </a:solidFill>
          <a:latin typeface="+mn-lt"/>
          <a:ea typeface="+mn-ea"/>
          <a:cs typeface="+mn-cs"/>
        </a:defRPr>
      </a:lvl8pPr>
      <a:lvl9pPr marL="3843863" algn="l" defTabSz="960965" rtl="0" eaLnBrk="1" latinLnBrk="0" hangingPunct="1">
        <a:defRPr sz="18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mailto:lfaa@puc-rio.b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8DC8CC4-8FFC-496D-B69F-31DFC3B14D9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2300"/>
          <a:stretch/>
        </p:blipFill>
        <p:spPr>
          <a:xfrm>
            <a:off x="4333815" y="70327"/>
            <a:ext cx="13377997" cy="3600000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559" y="6462427"/>
            <a:ext cx="32399286" cy="3138568"/>
          </a:xfrm>
        </p:spPr>
        <p:txBody>
          <a:bodyPr/>
          <a:lstStyle/>
          <a:p>
            <a:pPr eaLnBrk="1" hangingPunct="1"/>
            <a:r>
              <a:rPr lang="pt-BR" altLang="en-US" sz="4950" u="sng" dirty="0"/>
              <a:t>Apresentador</a:t>
            </a:r>
            <a:r>
              <a:rPr lang="pt-BR" altLang="en-US" sz="4950" dirty="0"/>
              <a:t>, autor 2, autor 3 </a:t>
            </a:r>
          </a:p>
          <a:p>
            <a:pPr eaLnBrk="1" hangingPunct="1"/>
            <a:r>
              <a:rPr lang="pt-BR" altLang="en-US" sz="4950" u="sng" dirty="0"/>
              <a:t>apresentador@puc-rio.br</a:t>
            </a:r>
            <a:r>
              <a:rPr lang="pt-BR" altLang="en-US" sz="4950" dirty="0"/>
              <a:t>, autor2@puc-rio.br, autor3@puc-rio.br</a:t>
            </a:r>
            <a:r>
              <a:rPr lang="pt-BR" altLang="en-US" sz="4950" u="sng" dirty="0">
                <a:hlinkClick r:id="rId4"/>
              </a:rPr>
              <a:t> </a:t>
            </a:r>
            <a:endParaRPr lang="pt-BR" altLang="en-US" sz="4950" dirty="0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-2156" y="4894463"/>
            <a:ext cx="32436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8633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-825069" y="-3183457"/>
            <a:ext cx="184731" cy="14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933"/>
          </a:p>
        </p:txBody>
      </p:sp>
      <p:sp>
        <p:nvSpPr>
          <p:cNvPr id="3084" name="Rectangle 37"/>
          <p:cNvSpPr>
            <a:spLocks noChangeArrowheads="1"/>
          </p:cNvSpPr>
          <p:nvPr/>
        </p:nvSpPr>
        <p:spPr bwMode="auto">
          <a:xfrm>
            <a:off x="-825069" y="-2943202"/>
            <a:ext cx="184731" cy="14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933"/>
          </a:p>
        </p:txBody>
      </p:sp>
      <p:sp>
        <p:nvSpPr>
          <p:cNvPr id="3085" name="Rectangle 32"/>
          <p:cNvSpPr>
            <a:spLocks noChangeArrowheads="1"/>
          </p:cNvSpPr>
          <p:nvPr/>
        </p:nvSpPr>
        <p:spPr bwMode="auto">
          <a:xfrm>
            <a:off x="-825069" y="-3183457"/>
            <a:ext cx="184731" cy="14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933"/>
          </a:p>
        </p:txBody>
      </p:sp>
      <p:sp>
        <p:nvSpPr>
          <p:cNvPr id="3086" name="Rectangle 34"/>
          <p:cNvSpPr>
            <a:spLocks noChangeArrowheads="1"/>
          </p:cNvSpPr>
          <p:nvPr/>
        </p:nvSpPr>
        <p:spPr bwMode="auto">
          <a:xfrm>
            <a:off x="-825069" y="-2943202"/>
            <a:ext cx="184731" cy="14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933"/>
          </a:p>
        </p:txBody>
      </p:sp>
      <p:sp>
        <p:nvSpPr>
          <p:cNvPr id="3087" name="Rectangle 36"/>
          <p:cNvSpPr>
            <a:spLocks noChangeArrowheads="1"/>
          </p:cNvSpPr>
          <p:nvPr/>
        </p:nvSpPr>
        <p:spPr bwMode="auto">
          <a:xfrm>
            <a:off x="-825069" y="-2943202"/>
            <a:ext cx="184731" cy="14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933"/>
          </a:p>
        </p:txBody>
      </p:sp>
      <p:sp>
        <p:nvSpPr>
          <p:cNvPr id="3088" name="Rectangle 40"/>
          <p:cNvSpPr>
            <a:spLocks noChangeArrowheads="1"/>
          </p:cNvSpPr>
          <p:nvPr/>
        </p:nvSpPr>
        <p:spPr bwMode="auto">
          <a:xfrm>
            <a:off x="-825069" y="-3183457"/>
            <a:ext cx="184731" cy="14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933"/>
          </a:p>
        </p:txBody>
      </p:sp>
      <p:sp>
        <p:nvSpPr>
          <p:cNvPr id="3089" name="Rectangle 42"/>
          <p:cNvSpPr>
            <a:spLocks noChangeArrowheads="1"/>
          </p:cNvSpPr>
          <p:nvPr/>
        </p:nvSpPr>
        <p:spPr bwMode="auto">
          <a:xfrm>
            <a:off x="-825069" y="-3183457"/>
            <a:ext cx="184731" cy="14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933"/>
          </a:p>
        </p:txBody>
      </p:sp>
      <p:sp>
        <p:nvSpPr>
          <p:cNvPr id="3090" name="Rectangle 44"/>
          <p:cNvSpPr>
            <a:spLocks noChangeArrowheads="1"/>
          </p:cNvSpPr>
          <p:nvPr/>
        </p:nvSpPr>
        <p:spPr bwMode="auto">
          <a:xfrm>
            <a:off x="-825069" y="-3183457"/>
            <a:ext cx="184731" cy="14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933"/>
          </a:p>
        </p:txBody>
      </p:sp>
      <p:sp>
        <p:nvSpPr>
          <p:cNvPr id="3091" name="Rectangle 46"/>
          <p:cNvSpPr>
            <a:spLocks noChangeArrowheads="1"/>
          </p:cNvSpPr>
          <p:nvPr/>
        </p:nvSpPr>
        <p:spPr bwMode="auto">
          <a:xfrm>
            <a:off x="-825069" y="-3183457"/>
            <a:ext cx="184731" cy="14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933"/>
          </a:p>
        </p:txBody>
      </p:sp>
      <p:sp>
        <p:nvSpPr>
          <p:cNvPr id="3092" name="Rectangle 48"/>
          <p:cNvSpPr>
            <a:spLocks noChangeArrowheads="1"/>
          </p:cNvSpPr>
          <p:nvPr/>
        </p:nvSpPr>
        <p:spPr bwMode="auto">
          <a:xfrm>
            <a:off x="-825069" y="-3183457"/>
            <a:ext cx="184731" cy="14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933"/>
          </a:p>
        </p:txBody>
      </p:sp>
      <p:sp>
        <p:nvSpPr>
          <p:cNvPr id="3093" name="Rectangle 50"/>
          <p:cNvSpPr>
            <a:spLocks noChangeArrowheads="1"/>
          </p:cNvSpPr>
          <p:nvPr/>
        </p:nvSpPr>
        <p:spPr bwMode="auto">
          <a:xfrm>
            <a:off x="-825069" y="-3183457"/>
            <a:ext cx="184731" cy="14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933"/>
          </a:p>
        </p:txBody>
      </p:sp>
      <p:sp>
        <p:nvSpPr>
          <p:cNvPr id="3094" name="Rectangle 52"/>
          <p:cNvSpPr>
            <a:spLocks noChangeArrowheads="1"/>
          </p:cNvSpPr>
          <p:nvPr/>
        </p:nvSpPr>
        <p:spPr bwMode="auto">
          <a:xfrm>
            <a:off x="-825069" y="-3183457"/>
            <a:ext cx="184731" cy="14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933"/>
          </a:p>
        </p:txBody>
      </p:sp>
      <p:sp>
        <p:nvSpPr>
          <p:cNvPr id="3095" name="Rectangle 54"/>
          <p:cNvSpPr>
            <a:spLocks noChangeArrowheads="1"/>
          </p:cNvSpPr>
          <p:nvPr/>
        </p:nvSpPr>
        <p:spPr bwMode="auto">
          <a:xfrm>
            <a:off x="-825069" y="-3183457"/>
            <a:ext cx="184731" cy="14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933"/>
          </a:p>
        </p:txBody>
      </p:sp>
      <p:sp>
        <p:nvSpPr>
          <p:cNvPr id="3096" name="Rectangle 56"/>
          <p:cNvSpPr>
            <a:spLocks noChangeArrowheads="1"/>
          </p:cNvSpPr>
          <p:nvPr/>
        </p:nvSpPr>
        <p:spPr bwMode="auto">
          <a:xfrm>
            <a:off x="-825069" y="-3183457"/>
            <a:ext cx="184731" cy="14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933"/>
          </a:p>
        </p:txBody>
      </p:sp>
      <p:sp>
        <p:nvSpPr>
          <p:cNvPr id="3097" name="Rectangle 58"/>
          <p:cNvSpPr>
            <a:spLocks noChangeArrowheads="1"/>
          </p:cNvSpPr>
          <p:nvPr/>
        </p:nvSpPr>
        <p:spPr bwMode="auto">
          <a:xfrm>
            <a:off x="-825069" y="-3183457"/>
            <a:ext cx="184731" cy="14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933"/>
          </a:p>
        </p:txBody>
      </p:sp>
      <p:sp>
        <p:nvSpPr>
          <p:cNvPr id="3098" name="Rectangle 60"/>
          <p:cNvSpPr>
            <a:spLocks noChangeArrowheads="1"/>
          </p:cNvSpPr>
          <p:nvPr/>
        </p:nvSpPr>
        <p:spPr bwMode="auto">
          <a:xfrm>
            <a:off x="-825069" y="-3183457"/>
            <a:ext cx="184731" cy="14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933"/>
          </a:p>
        </p:txBody>
      </p:sp>
      <p:sp>
        <p:nvSpPr>
          <p:cNvPr id="3100" name="Rectangle 68"/>
          <p:cNvSpPr>
            <a:spLocks noChangeArrowheads="1"/>
          </p:cNvSpPr>
          <p:nvPr/>
        </p:nvSpPr>
        <p:spPr bwMode="auto">
          <a:xfrm>
            <a:off x="-825069" y="-3183457"/>
            <a:ext cx="184731" cy="14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933"/>
          </a:p>
        </p:txBody>
      </p:sp>
      <p:sp>
        <p:nvSpPr>
          <p:cNvPr id="3104" name="Rectangle 70"/>
          <p:cNvSpPr>
            <a:spLocks noChangeArrowheads="1"/>
          </p:cNvSpPr>
          <p:nvPr/>
        </p:nvSpPr>
        <p:spPr bwMode="auto">
          <a:xfrm>
            <a:off x="-825069" y="-2943202"/>
            <a:ext cx="184731" cy="14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933"/>
          </a:p>
        </p:txBody>
      </p:sp>
      <p:sp>
        <p:nvSpPr>
          <p:cNvPr id="3105" name="Rectangle 72"/>
          <p:cNvSpPr>
            <a:spLocks noChangeArrowheads="1"/>
          </p:cNvSpPr>
          <p:nvPr/>
        </p:nvSpPr>
        <p:spPr bwMode="auto">
          <a:xfrm>
            <a:off x="-825069" y="-3183457"/>
            <a:ext cx="184731" cy="14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933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91A419F4-9FEA-43FB-82F6-27873E5A822A}"/>
              </a:ext>
            </a:extLst>
          </p:cNvPr>
          <p:cNvSpPr/>
          <p:nvPr/>
        </p:nvSpPr>
        <p:spPr>
          <a:xfrm>
            <a:off x="25869228" y="1929576"/>
            <a:ext cx="60281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6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10 de Abril 2024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263C8A-DAE3-4C21-A903-FE269744511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3785" b="9690"/>
          <a:stretch/>
        </p:blipFill>
        <p:spPr>
          <a:xfrm>
            <a:off x="-2156" y="0"/>
            <a:ext cx="4279984" cy="479009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F2C3A7D-842D-4C56-B6E1-B38A52F2982C}"/>
              </a:ext>
            </a:extLst>
          </p:cNvPr>
          <p:cNvSpPr/>
          <p:nvPr/>
        </p:nvSpPr>
        <p:spPr>
          <a:xfrm>
            <a:off x="35997" y="5295354"/>
            <a:ext cx="32399287" cy="1196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pt-BR" sz="7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TÍTULO DO</a:t>
            </a:r>
            <a:r>
              <a:rPr lang="pt-BR" sz="7200" b="1" dirty="0">
                <a:latin typeface="Times New Roman" panose="02020603050405020304" pitchFamily="18" charset="0"/>
                <a:ea typeface="Calibri" panose="020F0502020204030204" pitchFamily="34" charset="0"/>
              </a:rPr>
              <a:t> TRABALHO PARA APRESENTAÇÃO DE PÔSTER</a:t>
            </a:r>
            <a:endParaRPr lang="en-US" sz="7200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D8F3DAD-24E7-4159-8EA1-9AFC9BD4EAD6}"/>
              </a:ext>
            </a:extLst>
          </p:cNvPr>
          <p:cNvSpPr/>
          <p:nvPr/>
        </p:nvSpPr>
        <p:spPr>
          <a:xfrm>
            <a:off x="4822381" y="3816930"/>
            <a:ext cx="19200008" cy="10136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pt-BR" sz="6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Programa: </a:t>
            </a:r>
            <a:r>
              <a:rPr lang="pt-BR" sz="6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Departamento de Engenharia XXXX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5B6D765-9B2C-4ADA-B2B2-3F7CCA04BFDA}"/>
              </a:ext>
            </a:extLst>
          </p:cNvPr>
          <p:cNvSpPr/>
          <p:nvPr/>
        </p:nvSpPr>
        <p:spPr>
          <a:xfrm>
            <a:off x="25843335" y="3814942"/>
            <a:ext cx="544091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6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Nível: </a:t>
            </a:r>
            <a:r>
              <a:rPr lang="pt-BR" sz="6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Mestrado </a:t>
            </a:r>
            <a:endParaRPr lang="en-US" sz="6000" dirty="0"/>
          </a:p>
        </p:txBody>
      </p:sp>
      <p:pic>
        <p:nvPicPr>
          <p:cNvPr id="32" name="Picture 31" descr="https://www.ctc.puc-rio.br/Images/logo-ctc.png">
            <a:extLst>
              <a:ext uri="{FF2B5EF4-FFF2-40B4-BE49-F238E27FC236}">
                <a16:creationId xmlns:a16="http://schemas.microsoft.com/office/drawing/2014/main" id="{DAA38E17-B9FE-425F-8066-7346ADB768F5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6896" b="-15417"/>
          <a:stretch/>
        </p:blipFill>
        <p:spPr bwMode="auto">
          <a:xfrm>
            <a:off x="18011926" y="70327"/>
            <a:ext cx="5172494" cy="327002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3855</TotalTime>
  <Words>45</Words>
  <Application>Microsoft Office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Mincho</vt:lpstr>
      <vt:lpstr>Arial</vt:lpstr>
      <vt:lpstr>Calibri</vt:lpstr>
      <vt:lpstr>Times New Roman</vt:lpstr>
      <vt:lpstr>Design padrão</vt:lpstr>
      <vt:lpstr>PowerPoint Presentation</vt:lpstr>
    </vt:vector>
  </TitlesOfParts>
  <Company>10/01/2007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Escoamento turbulento em aerofólios</dc:title>
  <dc:creator>User</dc:creator>
  <cp:lastModifiedBy>Angela Ourivio Nieckele</cp:lastModifiedBy>
  <cp:revision>323</cp:revision>
  <dcterms:created xsi:type="dcterms:W3CDTF">2008-08-21T21:36:30Z</dcterms:created>
  <dcterms:modified xsi:type="dcterms:W3CDTF">2024-02-28T17:03:11Z</dcterms:modified>
</cp:coreProperties>
</file>